
<file path=[Content_Types].xml><?xml version="1.0" encoding="utf-8"?>
<Types xmlns="http://schemas.openxmlformats.org/package/2006/content-types">
  <Default Extension="fntdata" ContentType="application/x-fontdata"/>
  <Default Extension="ico" ContentType="image/x-ico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6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57" r:id="rId11"/>
    <p:sldId id="268" r:id="rId12"/>
    <p:sldId id="269" r:id="rId13"/>
    <p:sldId id="270" r:id="rId14"/>
    <p:sldId id="266" r:id="rId15"/>
  </p:sldIdLst>
  <p:sldSz cx="14630400" cy="8229600"/>
  <p:notesSz cx="8229600" cy="14630400"/>
  <p:embeddedFontLst>
    <p:embeddedFont>
      <p:font typeface="Mukta Light" panose="020B0604020202020204" charset="0"/>
      <p:regular r:id="rId17"/>
    </p:embeddedFont>
    <p:embeddedFont>
      <p:font typeface="OCR A Extended" panose="02010509020102010303" pitchFamily="50" charset="0"/>
      <p:regular r:id="rId18"/>
    </p:embeddedFont>
    <p:embeddedFont>
      <p:font typeface="Prompt Medium" panose="00000600000000000000" pitchFamily="2" charset="-3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468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4D36F-49DF-C2E6-0F69-993F6028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D24AD8-9CF2-817F-1DB6-D42524A4C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82A00F-94BB-B803-A0C2-D9A049E4C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07B-0E3A-689D-DDDA-2A52980908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0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9AEA6-C686-644C-C592-87C31EDEE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7B2311-4F80-A0EB-76B9-955F0A963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327EB-A137-8D6A-D0BE-5B67EC739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FF3BE-B553-7940-2101-71B6C391D4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81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A337-0059-90A7-81AE-734E44935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D26487-9DB4-395B-2ABD-9D25F11C31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7596D-B87D-106A-ABF7-959D7BB96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A2852-0D45-DBDA-0C8C-79AEAA1512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4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ico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.ico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insa-fit-ai.vercel.app/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s://github.com/buntyanvi/Vinsa-Fit.ai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ico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ico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ico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ico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.ico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338382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Vinsa-Fit.ai: AI Fitness Revolution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67462" y="3114437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Harnessing AI for Personalized Fitness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367462" y="3800475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Student Name:</a:t>
            </a: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Lagishetti Vignesh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67462" y="4291489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College Name:</a:t>
            </a: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SR University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367462" y="4782503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Department:</a:t>
            </a: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Btech-CSE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367462" y="5273516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Email ID:</a:t>
            </a: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lvigneshbunty789@gmail.com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367462" y="5764530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AICTE Student ID:</a:t>
            </a: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STU6421a3121f96a1679926034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6367462" y="6469380"/>
            <a:ext cx="402788" cy="402788"/>
          </a:xfrm>
          <a:prstGeom prst="roundRect">
            <a:avLst>
              <a:gd name="adj" fmla="val 22699498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083" y="6477000"/>
            <a:ext cx="387548" cy="38754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896100" y="6450568"/>
            <a:ext cx="2977634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5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by Lagishetti Vignesh</a:t>
            </a:r>
            <a:endParaRPr lang="en-US" sz="24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032363-E4E5-5C64-D3DE-F899D56892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000" t="69988" r="10000" b="19922"/>
          <a:stretch>
            <a:fillRect/>
          </a:stretch>
        </p:blipFill>
        <p:spPr>
          <a:xfrm>
            <a:off x="12826196" y="7752478"/>
            <a:ext cx="1658732" cy="3409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28BF1E-0BEC-47E5-035A-E397B6476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50570"/>
            <a:ext cx="5838944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URL’s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1592461"/>
            <a:ext cx="4405789" cy="27229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63064" y="1592461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GitHub Repository 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5463064" y="1942981"/>
            <a:ext cx="828627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Explore our project's source code. Contribute to future innovations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1350" dirty="0">
              <a:solidFill>
                <a:srgbClr val="DAD8E9"/>
              </a:solidFill>
              <a:latin typeface="Mukta Light" pitchFamily="34" charset="0"/>
              <a:ea typeface="Mukta Light" pitchFamily="34" charset="-122"/>
              <a:cs typeface="Mukta Light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endParaRPr lang="en-US" sz="1350" dirty="0">
              <a:solidFill>
                <a:srgbClr val="DAD8E9"/>
              </a:solidFill>
              <a:latin typeface="Mukta Light" pitchFamily="34" charset="0"/>
              <a:ea typeface="Mukta Light" pitchFamily="34" charset="-122"/>
              <a:cs typeface="Mukta Light" pitchFamily="34" charset="-120"/>
            </a:endParaRPr>
          </a:p>
          <a:p>
            <a:pPr>
              <a:lnSpc>
                <a:spcPts val="2200"/>
              </a:lnSpc>
            </a:pPr>
            <a:r>
              <a:rPr lang="en-US" sz="1350" dirty="0" err="1">
                <a:solidFill>
                  <a:srgbClr val="DAD8E9"/>
                </a:solidFill>
                <a:latin typeface="OCR A Extended" panose="02010509020102010303" pitchFamily="50" charset="0"/>
                <a:ea typeface="Mukta Light" pitchFamily="34" charset="-122"/>
                <a:cs typeface="Mukta Light" pitchFamily="34" charset="-120"/>
              </a:rPr>
              <a:t>Github</a:t>
            </a:r>
            <a:r>
              <a:rPr lang="en-US" sz="1350" dirty="0">
                <a:solidFill>
                  <a:srgbClr val="DAD8E9"/>
                </a:solidFill>
                <a:latin typeface="OCR A Extended" panose="02010509020102010303" pitchFamily="50" charset="0"/>
                <a:ea typeface="Mukta Light" pitchFamily="34" charset="-122"/>
                <a:cs typeface="Mukta Light" pitchFamily="34" charset="-120"/>
              </a:rPr>
              <a:t> : </a:t>
            </a:r>
            <a:r>
              <a:rPr lang="en-US" sz="1350" dirty="0">
                <a:solidFill>
                  <a:srgbClr val="DAD8E9"/>
                </a:solidFill>
                <a:latin typeface="OCR A Extended" panose="02010509020102010303" pitchFamily="50" charset="0"/>
                <a:ea typeface="Mukta Light" pitchFamily="34" charset="-122"/>
                <a:cs typeface="Mukta Light" pitchFamily="34" charset="-120"/>
                <a:hlinkClick r:id="rId4"/>
              </a:rPr>
              <a:t>https://github.com/buntyanvi/Vinsa-Fit.ai</a:t>
            </a:r>
            <a:endParaRPr lang="en-US" sz="1350" dirty="0">
              <a:latin typeface="OCR A Extended" panose="02010509020102010303" pitchFamily="50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3" y="4755952"/>
            <a:ext cx="4405789" cy="2722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63064" y="4755952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Access the Platform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5463064" y="5106472"/>
            <a:ext cx="828627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Experience personalized AI fitness. Start your journey today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1350" dirty="0">
              <a:solidFill>
                <a:srgbClr val="DAD8E9"/>
              </a:solidFill>
              <a:latin typeface="Mukta Light" pitchFamily="34" charset="0"/>
              <a:ea typeface="Mukta Light" pitchFamily="34" charset="-122"/>
              <a:cs typeface="Mukta Light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endParaRPr lang="en-US" sz="1350" dirty="0">
              <a:solidFill>
                <a:srgbClr val="DAD8E9"/>
              </a:solidFill>
              <a:latin typeface="Mukta Light" pitchFamily="34" charset="0"/>
              <a:ea typeface="Mukta Light" pitchFamily="34" charset="-122"/>
              <a:cs typeface="Mukta Light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endParaRPr lang="en-US" sz="1350" dirty="0">
              <a:solidFill>
                <a:srgbClr val="DAD8E9"/>
              </a:solidFill>
              <a:latin typeface="Mukta Light" pitchFamily="34" charset="0"/>
              <a:ea typeface="Mukta Light" pitchFamily="34" charset="-122"/>
              <a:cs typeface="Mukta Light" pitchFamily="34" charset="-120"/>
            </a:endParaRPr>
          </a:p>
          <a:p>
            <a:pPr>
              <a:lnSpc>
                <a:spcPts val="2200"/>
              </a:lnSpc>
            </a:pPr>
            <a:r>
              <a:rPr lang="en-US" sz="1350" dirty="0">
                <a:solidFill>
                  <a:srgbClr val="DAD8E9"/>
                </a:solidFill>
                <a:latin typeface="OCR A Extended" panose="02010509020102010303" pitchFamily="50" charset="0"/>
                <a:cs typeface="Mukta Light" pitchFamily="34" charset="-120"/>
              </a:rPr>
              <a:t>Deployment Link : </a:t>
            </a:r>
            <a:r>
              <a:rPr lang="en-US" sz="1350" dirty="0">
                <a:solidFill>
                  <a:srgbClr val="DAD8E9"/>
                </a:solidFill>
                <a:latin typeface="OCR A Extended" panose="02010509020102010303" pitchFamily="50" charset="0"/>
                <a:cs typeface="Mukta Light" pitchFamily="34" charset="-120"/>
                <a:hlinkClick r:id="rId6"/>
              </a:rPr>
              <a:t>https://vinsa-fit-ai.vercel.app/</a:t>
            </a:r>
            <a:endParaRPr lang="en-US" sz="1350" dirty="0">
              <a:latin typeface="OCR A Extended" panose="02010509020102010303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6F4C58-265A-E044-D5A0-F08A8157281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000" t="69988" r="10000" b="19922"/>
          <a:stretch>
            <a:fillRect/>
          </a:stretch>
        </p:blipFill>
        <p:spPr>
          <a:xfrm>
            <a:off x="12826196" y="7752478"/>
            <a:ext cx="1658732" cy="3409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E8CF0-D4C1-152A-ECD5-055B72F2F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1B01DAD-2150-B96A-881E-95D29DA7E213}"/>
              </a:ext>
            </a:extLst>
          </p:cNvPr>
          <p:cNvSpPr/>
          <p:nvPr/>
        </p:nvSpPr>
        <p:spPr>
          <a:xfrm>
            <a:off x="392690" y="351605"/>
            <a:ext cx="5838944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Result</a:t>
            </a:r>
            <a:endParaRPr lang="en-US" sz="3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378FE0-41E2-0617-62EC-A61E85E45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89" y="1091045"/>
            <a:ext cx="10153710" cy="48837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F0A137-34F6-3C5F-95BD-7062B7ECF3D3}"/>
              </a:ext>
            </a:extLst>
          </p:cNvPr>
          <p:cNvSpPr txBox="1"/>
          <p:nvPr/>
        </p:nvSpPr>
        <p:spPr>
          <a:xfrm>
            <a:off x="10629899" y="3447082"/>
            <a:ext cx="2112739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Home Page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D2DDFB-BD54-8464-4049-2AC26533D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85099"/>
            <a:ext cx="14630400" cy="14445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FF3A34-9F81-905C-B998-38C016BABD27}"/>
              </a:ext>
            </a:extLst>
          </p:cNvPr>
          <p:cNvSpPr txBox="1"/>
          <p:nvPr/>
        </p:nvSpPr>
        <p:spPr>
          <a:xfrm>
            <a:off x="6740235" y="6194162"/>
            <a:ext cx="2112739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Footer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096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F2411-C926-9515-F6F7-1AD70B617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10CE4D0-16A2-EBE8-C523-1955D54BBF9D}"/>
              </a:ext>
            </a:extLst>
          </p:cNvPr>
          <p:cNvSpPr/>
          <p:nvPr/>
        </p:nvSpPr>
        <p:spPr>
          <a:xfrm>
            <a:off x="6619382" y="206132"/>
            <a:ext cx="5838944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Result</a:t>
            </a:r>
            <a:endParaRPr lang="en-US" sz="3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1A34D-7458-F884-ACF1-9BC89F5B9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" y="841071"/>
            <a:ext cx="7626920" cy="2504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4E611A-CE5B-9A1B-BE96-0F9ECE180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045" y="3345486"/>
            <a:ext cx="10037619" cy="4833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CC5647-6BEC-1FA8-F2F2-575E83002699}"/>
              </a:ext>
            </a:extLst>
          </p:cNvPr>
          <p:cNvSpPr txBox="1"/>
          <p:nvPr/>
        </p:nvSpPr>
        <p:spPr>
          <a:xfrm>
            <a:off x="8517160" y="1779521"/>
            <a:ext cx="3089485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Program Gallery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67942-37B7-66A3-DB7F-AC80A8C601D8}"/>
              </a:ext>
            </a:extLst>
          </p:cNvPr>
          <p:cNvSpPr txBox="1"/>
          <p:nvPr/>
        </p:nvSpPr>
        <p:spPr>
          <a:xfrm>
            <a:off x="1496290" y="5379791"/>
            <a:ext cx="2112739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4434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1B3D4-F7BF-A984-F3DE-5ACEEAA7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4BFF800-6FE0-F628-B06C-7D3974183B97}"/>
              </a:ext>
            </a:extLst>
          </p:cNvPr>
          <p:cNvSpPr/>
          <p:nvPr/>
        </p:nvSpPr>
        <p:spPr>
          <a:xfrm>
            <a:off x="6619382" y="206132"/>
            <a:ext cx="5838944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Result</a:t>
            </a:r>
            <a:endParaRPr lang="en-US" sz="3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D13F8-43C9-8EF3-02B4-30D719624053}"/>
              </a:ext>
            </a:extLst>
          </p:cNvPr>
          <p:cNvSpPr txBox="1"/>
          <p:nvPr/>
        </p:nvSpPr>
        <p:spPr>
          <a:xfrm>
            <a:off x="7315200" y="6398993"/>
            <a:ext cx="3089485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Profile Page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39016-18E1-E455-E34E-ACC773E65502}"/>
              </a:ext>
            </a:extLst>
          </p:cNvPr>
          <p:cNvSpPr txBox="1"/>
          <p:nvPr/>
        </p:nvSpPr>
        <p:spPr>
          <a:xfrm>
            <a:off x="1298862" y="2991223"/>
            <a:ext cx="3782293" cy="559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Generate-Program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AD8AE-F43D-94CE-73DE-5C8AF870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536" y="695598"/>
            <a:ext cx="9299864" cy="5151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38F679-DC93-4874-5170-56E81EB7C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5809"/>
            <a:ext cx="6930736" cy="4195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7C6197-FCBB-D596-E7CB-0D454AE492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000" t="69988" r="10000" b="19922"/>
          <a:stretch>
            <a:fillRect/>
          </a:stretch>
        </p:blipFill>
        <p:spPr>
          <a:xfrm>
            <a:off x="12826196" y="7752478"/>
            <a:ext cx="1658732" cy="34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89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3025259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Join the Vinsa-Fit.ai Revolution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4801314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Transform Your Fitness Journey Today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7014" y="689134"/>
            <a:ext cx="7389971" cy="1322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Challenges in Fitness Accessibility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77014" y="2368987"/>
            <a:ext cx="535662" cy="535662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076" y="2438400"/>
            <a:ext cx="317421" cy="39671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50683" y="2450783"/>
            <a:ext cx="264521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Access Barrier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650683" y="2924175"/>
            <a:ext cx="6616303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80% lack personalized coaching due to location or cost.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877014" y="3781306"/>
            <a:ext cx="535662" cy="535662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076" y="3850719"/>
            <a:ext cx="317421" cy="39671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50683" y="3863102"/>
            <a:ext cx="264521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Generic Solutions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650683" y="4336494"/>
            <a:ext cx="6616303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73% dropout rate for one-size-fits-all programs.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77014" y="5193625"/>
            <a:ext cx="535662" cy="535662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076" y="5263039"/>
            <a:ext cx="317421" cy="39671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50683" y="5275421"/>
            <a:ext cx="264521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Time Investment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1650683" y="5748814"/>
            <a:ext cx="6616303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5+ hours spent researching fitness options.</a:t>
            </a:r>
            <a:endParaRPr lang="en-US" sz="1850" dirty="0"/>
          </a:p>
        </p:txBody>
      </p:sp>
      <p:sp>
        <p:nvSpPr>
          <p:cNvPr id="16" name="Shape 10"/>
          <p:cNvSpPr/>
          <p:nvPr/>
        </p:nvSpPr>
        <p:spPr>
          <a:xfrm>
            <a:off x="877014" y="6605945"/>
            <a:ext cx="535662" cy="535662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76" y="6675358"/>
            <a:ext cx="317421" cy="39671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650683" y="6687741"/>
            <a:ext cx="2645212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Injury Risk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1650683" y="7161133"/>
            <a:ext cx="6616303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65% of injuries from non-tailored fitness programs.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831532"/>
            <a:ext cx="6918960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Vinsa-Fit.ai: Your AI Fitness Coach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1733550"/>
            <a:ext cx="944047" cy="11328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13823" y="1922264"/>
            <a:ext cx="2568059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Voice-Based AI Assistant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2013823" y="2297668"/>
            <a:ext cx="1173551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Gathers user information through natural dialogue.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2866430"/>
            <a:ext cx="944047" cy="11328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13823" y="3055144"/>
            <a:ext cx="3428524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Personalized Workout Generation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2013823" y="3430548"/>
            <a:ext cx="1173551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 algorithms create tailored exercise programs.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3" y="3999309"/>
            <a:ext cx="944047" cy="11328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13823" y="4188023"/>
            <a:ext cx="3063716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Program Management System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2013823" y="4563428"/>
            <a:ext cx="1173551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Users create and store multiple fitness programs.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63" y="5132189"/>
            <a:ext cx="944047" cy="113288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13823" y="5320903"/>
            <a:ext cx="2694265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 Nutrition Planning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2013823" y="5696307"/>
            <a:ext cx="1173551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Personalized meal recommendations based on goals.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063" y="6265069"/>
            <a:ext cx="944047" cy="113288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13823" y="6453783"/>
            <a:ext cx="2432209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Futuristic User Interface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2013823" y="6829187"/>
            <a:ext cx="1173551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Cyberpunk-inspired responsive design for usability.</a:t>
            </a:r>
            <a:endParaRPr lang="en-US" sz="14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5BAD9F-71CA-2062-79F1-B9D3721F953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000" t="69988" r="10000" b="19922"/>
          <a:stretch>
            <a:fillRect/>
          </a:stretch>
        </p:blipFill>
        <p:spPr>
          <a:xfrm>
            <a:off x="12826196" y="7752478"/>
            <a:ext cx="1658732" cy="3409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850940"/>
            <a:ext cx="7115056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Advantages of Vinsa-Fit.ai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1766292"/>
            <a:ext cx="534948" cy="5349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83425" y="1893332"/>
            <a:ext cx="1479947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Quick Program Creation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683425" y="2913221"/>
            <a:ext cx="1479947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Personalization in under 5 minutes for swift starts.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786" y="1766292"/>
            <a:ext cx="534948" cy="5349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33148" y="1893332"/>
            <a:ext cx="1479947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Complete Personalization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4233148" y="2913221"/>
            <a:ext cx="1479947" cy="171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100% tailored programs for optimal individual results.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509" y="1766292"/>
            <a:ext cx="534948" cy="53494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82872" y="1893332"/>
            <a:ext cx="1479947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Expertise Accessibility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82872" y="2616041"/>
            <a:ext cx="1479947" cy="171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Professional fitness knowledge for everyone, democratized.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063" y="5159693"/>
            <a:ext cx="534948" cy="53494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83425" y="5286732"/>
            <a:ext cx="1479947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Safety-First Protocols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683425" y="6009442"/>
            <a:ext cx="1479947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Avoids harmful exercises, prioritizing user well-being.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100614"/>
            <a:ext cx="7108388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Technology Stack for Vinsa-Fit.ai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81063" y="1962031"/>
            <a:ext cx="7381875" cy="1140738"/>
          </a:xfrm>
          <a:prstGeom prst="roundRect">
            <a:avLst>
              <a:gd name="adj" fmla="val 74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0017" y="2170986"/>
            <a:ext cx="3152656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Frontend Development Tools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90017" y="2571512"/>
            <a:ext cx="696396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Next.js, React, and Tailwind CSS for responsive UI.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881063" y="3304103"/>
            <a:ext cx="7381875" cy="1140738"/>
          </a:xfrm>
          <a:prstGeom prst="roundRect">
            <a:avLst>
              <a:gd name="adj" fmla="val 74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0017" y="3513058"/>
            <a:ext cx="2838807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Backend Services Utilized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90017" y="3913584"/>
            <a:ext cx="696396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Azure Cognitive Services and Azure AI Vision enhance functionality.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881063" y="4646176"/>
            <a:ext cx="7381875" cy="1140738"/>
          </a:xfrm>
          <a:prstGeom prst="roundRect">
            <a:avLst>
              <a:gd name="adj" fmla="val 74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0017" y="4855131"/>
            <a:ext cx="223789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Voice AI Integration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90017" y="5255657"/>
            <a:ext cx="696396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Vapi Platform provides advanced conversational AI capabilities.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881063" y="5988248"/>
            <a:ext cx="7381875" cy="1140738"/>
          </a:xfrm>
          <a:prstGeom prst="roundRect">
            <a:avLst>
              <a:gd name="adj" fmla="val 741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90017" y="6197203"/>
            <a:ext cx="3062287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Management Solutions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90017" y="6597729"/>
            <a:ext cx="696396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Convex and Clerk for efficient data handling and secure user authentication.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49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3370778"/>
            <a:ext cx="6837045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Algorithms in Vinsa-Fit.ai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881063" y="5909905"/>
            <a:ext cx="12868275" cy="30480"/>
          </a:xfrm>
          <a:prstGeom prst="roundRect">
            <a:avLst>
              <a:gd name="adj" fmla="val 294883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4015978" y="5267920"/>
            <a:ext cx="30480" cy="641985"/>
          </a:xfrm>
          <a:prstGeom prst="roundRect">
            <a:avLst>
              <a:gd name="adj" fmla="val 294883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3790474" y="5669161"/>
            <a:ext cx="481489" cy="481489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88581" y="5731609"/>
            <a:ext cx="28527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842379" y="4286131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Profile Analysis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95018" y="4711660"/>
            <a:ext cx="587252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Algorithm processes user inputs for fitness parameters.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299841" y="5909905"/>
            <a:ext cx="30480" cy="641985"/>
          </a:xfrm>
          <a:prstGeom prst="roundRect">
            <a:avLst>
              <a:gd name="adj" fmla="val 294883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7074337" y="5669161"/>
            <a:ext cx="481489" cy="481489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72444" y="5731609"/>
            <a:ext cx="28527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126242" y="6765846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Workout Generation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4378881" y="7191375"/>
            <a:ext cx="587252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Develops algorithm for personalized workout plans.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0583823" y="5267920"/>
            <a:ext cx="30480" cy="641985"/>
          </a:xfrm>
          <a:prstGeom prst="roundRect">
            <a:avLst>
              <a:gd name="adj" fmla="val 294883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10358318" y="5669161"/>
            <a:ext cx="481489" cy="481489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456426" y="5731609"/>
            <a:ext cx="28527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9410224" y="4286131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Nutrition Planning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662863" y="4711660"/>
            <a:ext cx="587252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Calculates caloric needs and macro distribution for users.</a:t>
            </a:r>
            <a:endParaRPr lang="en-US" sz="16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9E8C26-CBDC-4F6E-3EA6-D7EF40BA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00" t="69988" r="10000" b="19922"/>
          <a:stretch>
            <a:fillRect/>
          </a:stretch>
        </p:blipFill>
        <p:spPr>
          <a:xfrm>
            <a:off x="12826196" y="7752478"/>
            <a:ext cx="1658732" cy="3409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772239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Vinsa-Fit.ai Platform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2548295"/>
            <a:ext cx="251698" cy="1510546"/>
          </a:xfrm>
          <a:prstGeom prst="roundRect">
            <a:avLst>
              <a:gd name="adj" fmla="val 42012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84459" y="2799993"/>
            <a:ext cx="436780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Personalized Workout Programs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84459" y="3300651"/>
            <a:ext cx="687847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Delivering tailored workouts for individual fitness goals.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1258610" y="4247555"/>
            <a:ext cx="251698" cy="1510546"/>
          </a:xfrm>
          <a:prstGeom prst="roundRect">
            <a:avLst>
              <a:gd name="adj" fmla="val 42012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62006" y="4499253"/>
            <a:ext cx="475059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Responsive Design Across Devices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62006" y="4999911"/>
            <a:ext cx="650093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Seamless functionality on various devices for user convenience.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1636276" y="5946815"/>
            <a:ext cx="251698" cy="1510546"/>
          </a:xfrm>
          <a:prstGeom prst="roundRect">
            <a:avLst>
              <a:gd name="adj" fmla="val 42012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139672" y="6198513"/>
            <a:ext cx="3701534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 Nutrition Guidance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139672" y="6699171"/>
            <a:ext cx="612326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Complements workout routines for optimal results.</a:t>
            </a:r>
            <a:endParaRPr lang="en-US" sz="1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340048"/>
            <a:ext cx="7957423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Vinsa-Fit.ai: A Game Changer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451" y="2542818"/>
            <a:ext cx="2123242" cy="14069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20966" y="3198257"/>
            <a:ext cx="353973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2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750" dirty="0"/>
          </a:p>
        </p:txBody>
      </p:sp>
      <p:sp>
        <p:nvSpPr>
          <p:cNvPr id="5" name="Text 2"/>
          <p:cNvSpPr/>
          <p:nvPr/>
        </p:nvSpPr>
        <p:spPr>
          <a:xfrm>
            <a:off x="5411391" y="2794516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 Fitness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411391" y="3295174"/>
            <a:ext cx="567987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Revolutionizing personalized fitness with AI technology.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5222558" y="3965972"/>
            <a:ext cx="8463915" cy="15240"/>
          </a:xfrm>
          <a:prstGeom prst="roundRect">
            <a:avLst>
              <a:gd name="adj" fmla="val 693846"/>
            </a:avLst>
          </a:prstGeom>
          <a:solidFill>
            <a:srgbClr val="6D456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771" y="4012644"/>
            <a:ext cx="4246483" cy="14069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20966" y="4494848"/>
            <a:ext cx="353973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2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6"/>
          <p:cNvSpPr/>
          <p:nvPr/>
        </p:nvSpPr>
        <p:spPr>
          <a:xfrm>
            <a:off x="6472952" y="426434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Personalization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72952" y="4765000"/>
            <a:ext cx="3756184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Tailored plans for unique user needs.</a:t>
            </a:r>
            <a:endParaRPr lang="en-US" sz="1950" dirty="0"/>
          </a:p>
        </p:txBody>
      </p:sp>
      <p:sp>
        <p:nvSpPr>
          <p:cNvPr id="12" name="Shape 8"/>
          <p:cNvSpPr/>
          <p:nvPr/>
        </p:nvSpPr>
        <p:spPr>
          <a:xfrm>
            <a:off x="6284119" y="5435798"/>
            <a:ext cx="7402354" cy="15240"/>
          </a:xfrm>
          <a:prstGeom prst="roundRect">
            <a:avLst>
              <a:gd name="adj" fmla="val 693846"/>
            </a:avLst>
          </a:prstGeom>
          <a:solidFill>
            <a:srgbClr val="6D4562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209" y="5482471"/>
            <a:ext cx="6369725" cy="14069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20966" y="5964674"/>
            <a:ext cx="353973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2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750" dirty="0"/>
          </a:p>
        </p:txBody>
      </p:sp>
      <p:sp>
        <p:nvSpPr>
          <p:cNvPr id="15" name="Text 10"/>
          <p:cNvSpPr/>
          <p:nvPr/>
        </p:nvSpPr>
        <p:spPr>
          <a:xfrm>
            <a:off x="7534632" y="573416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34632" y="6234827"/>
            <a:ext cx="4183023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Democratizing expert fitness knowledge.</a:t>
            </a:r>
            <a:endParaRPr lang="en-US" sz="19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766D5C-C673-8C58-9C78-6539A31274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000" t="69988" r="10000" b="19922"/>
          <a:stretch>
            <a:fillRect/>
          </a:stretch>
        </p:blipFill>
        <p:spPr>
          <a:xfrm>
            <a:off x="12826196" y="7752478"/>
            <a:ext cx="1658732" cy="3409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261467"/>
            <a:ext cx="9873258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Scope of AI Fitness Solutions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88331" y="284249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Enhanced UX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81063" y="3343156"/>
            <a:ext cx="380464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Exploring advanced AI for user experience.</a:t>
            </a:r>
            <a:endParaRPr lang="en-US" sz="19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252" y="2464237"/>
            <a:ext cx="4503896" cy="450389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0420" y="3190994"/>
            <a:ext cx="376595" cy="470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2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950" dirty="0"/>
          </a:p>
        </p:txBody>
      </p:sp>
      <p:sp>
        <p:nvSpPr>
          <p:cNvPr id="7" name="Text 4"/>
          <p:cNvSpPr/>
          <p:nvPr/>
        </p:nvSpPr>
        <p:spPr>
          <a:xfrm>
            <a:off x="9944695" y="3043952"/>
            <a:ext cx="2834045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Deeper Engagement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4695" y="3544610"/>
            <a:ext cx="380464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Innovating to boost user interaction.</a:t>
            </a:r>
            <a:endParaRPr lang="en-US" sz="19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252" y="2464237"/>
            <a:ext cx="4503896" cy="450389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16528" y="3574375"/>
            <a:ext cx="376595" cy="470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2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950" dirty="0"/>
          </a:p>
        </p:txBody>
      </p:sp>
      <p:sp>
        <p:nvSpPr>
          <p:cNvPr id="11" name="Text 7"/>
          <p:cNvSpPr/>
          <p:nvPr/>
        </p:nvSpPr>
        <p:spPr>
          <a:xfrm>
            <a:off x="9944695" y="528327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Predictive Health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4695" y="5783937"/>
            <a:ext cx="3804642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 anticipates needs for proactive care.</a:t>
            </a:r>
            <a:endParaRPr lang="en-US" sz="19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252" y="2464237"/>
            <a:ext cx="4503896" cy="450389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33147" y="5770483"/>
            <a:ext cx="376595" cy="470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2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950" dirty="0"/>
          </a:p>
        </p:txBody>
      </p:sp>
      <p:sp>
        <p:nvSpPr>
          <p:cNvPr id="15" name="Text 10"/>
          <p:cNvSpPr/>
          <p:nvPr/>
        </p:nvSpPr>
        <p:spPr>
          <a:xfrm>
            <a:off x="1888331" y="548473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Virtual Coaching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881063" y="5985391"/>
            <a:ext cx="3804642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Real-time, immersive guidance.</a:t>
            </a:r>
            <a:endParaRPr lang="en-US" sz="19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3252" y="2464237"/>
            <a:ext cx="4503896" cy="450389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7039" y="5387102"/>
            <a:ext cx="376595" cy="470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2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9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7D29CBE-0EDD-E117-1D50-4A85B847A34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000" t="69988" r="10000" b="19922"/>
          <a:stretch>
            <a:fillRect/>
          </a:stretch>
        </p:blipFill>
        <p:spPr>
          <a:xfrm>
            <a:off x="12826196" y="7752478"/>
            <a:ext cx="1658732" cy="3409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499</Words>
  <Application>Microsoft Office PowerPoint</Application>
  <PresentationFormat>Custom</PresentationFormat>
  <Paragraphs>123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Mukta Bold</vt:lpstr>
      <vt:lpstr>Mukta Light</vt:lpstr>
      <vt:lpstr>Prompt Medium</vt:lpstr>
      <vt:lpstr>Arial</vt:lpstr>
      <vt:lpstr>OCR A Extended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Vignesh Lagishetty</cp:lastModifiedBy>
  <cp:revision>3</cp:revision>
  <dcterms:created xsi:type="dcterms:W3CDTF">2025-06-11T08:22:18Z</dcterms:created>
  <dcterms:modified xsi:type="dcterms:W3CDTF">2025-06-11T08:41:17Z</dcterms:modified>
</cp:coreProperties>
</file>